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59" r:id="rId4"/>
    <p:sldId id="261" r:id="rId5"/>
    <p:sldId id="267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602"/>
    <a:srgbClr val="37C71A"/>
    <a:srgbClr val="B0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01F13-2730-C0A5-DE59-EC0337C9B679}" v="7" dt="2021-09-29T13:48:14.681"/>
    <p1510:client id="{1009AF0A-AF21-E820-69DC-B9AF650C3694}" v="1205" dt="2021-09-27T22:16:12.149"/>
    <p1510:client id="{1024BA57-B787-B7FC-8D63-55D2EE8E521F}" v="37" dt="2021-09-27T22:46:21.945"/>
    <p1510:client id="{1C6DB24D-BC57-9667-087A-3D2DC8F74B7B}" v="99" dt="2021-09-28T00:36:50.095"/>
    <p1510:client id="{339AA77F-335E-F6CE-7417-91A3F447C973}" v="23" dt="2021-09-27T23:28:46.198"/>
    <p1510:client id="{3C5373FC-8580-4BBE-4035-60B0B08DD12A}" v="294" dt="2021-09-29T16:00:35.053"/>
    <p1510:client id="{40783839-AFE1-4843-B7B3-7620644E7ABF}" v="861" dt="2021-09-28T02:00:12.485"/>
    <p1510:client id="{5E67EAD2-142E-8E20-677F-68AC196DF77A}" v="607" dt="2021-09-29T15:37:10.551"/>
    <p1510:client id="{63516908-CFCD-7DAD-A13E-9D3449F27B6C}" v="776" dt="2021-09-29T17:51:52.124"/>
    <p1510:client id="{73265B92-1090-9EC2-38C9-38F032685A9F}" v="3" dt="2021-09-29T12:51:37.354"/>
    <p1510:client id="{742C40EF-D0E2-2038-4DAD-0F2B91A076C2}" v="3" dt="2021-09-29T15:56:13.062"/>
    <p1510:client id="{7F400D37-45F0-335E-54FD-A48A895B5B53}" v="4" dt="2021-09-28T16:46:38.239"/>
    <p1510:client id="{94C151B7-D0A2-37C4-BC69-49DEF2A4BBE9}" v="18" dt="2021-09-29T02:53:56.944"/>
    <p1510:client id="{B8FAB266-B13E-4938-B3DA-6F133C19C1BE}" v="5200" dt="2021-09-28T15:28:28.724"/>
    <p1510:client id="{C2067A51-7227-09DD-BB78-D4D8101F42E1}" v="48" dt="2021-09-29T05:57:57.539"/>
    <p1510:client id="{C56FA005-81F4-6190-6CFA-BE5F3D9BFF2C}" v="25" dt="2021-09-29T15:37:25.291"/>
    <p1510:client id="{C842A802-C138-6D62-C0A9-0FBEB929137E}" v="1490" dt="2021-09-29T15:39:34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8B-2F39-464A-8E73-C8FA0FD897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85B179-1E5B-46A1-8D34-6B2EBFFD7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Communication : Microsoft teams and Outlook.</a:t>
          </a:r>
        </a:p>
      </dgm:t>
    </dgm:pt>
    <dgm:pt modelId="{9899A6A6-1858-47AB-B2CF-8D16BEB1BF47}" type="parTrans" cxnId="{60B4E16B-0922-4530-8492-B52A27A3173C}">
      <dgm:prSet/>
      <dgm:spPr/>
      <dgm:t>
        <a:bodyPr/>
        <a:lstStyle/>
        <a:p>
          <a:endParaRPr lang="en-US"/>
        </a:p>
      </dgm:t>
    </dgm:pt>
    <dgm:pt modelId="{062505F0-BBFC-4A27-98A4-54E212E5DF6A}" type="sibTrans" cxnId="{60B4E16B-0922-4530-8492-B52A27A3173C}">
      <dgm:prSet/>
      <dgm:spPr/>
      <dgm:t>
        <a:bodyPr/>
        <a:lstStyle/>
        <a:p>
          <a:endParaRPr lang="en-US"/>
        </a:p>
      </dgm:t>
    </dgm:pt>
    <dgm:pt modelId="{08D0A555-9F9C-4EF8-BB4E-4B458DF62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deployment: Github for colloborative development and version control.</a:t>
          </a:r>
        </a:p>
      </dgm:t>
    </dgm:pt>
    <dgm:pt modelId="{4BB871EE-0E00-4F5D-BB5A-93DF398E78B3}" type="parTrans" cxnId="{6BE379AD-69C5-4D48-9AA2-7DC501A6D44E}">
      <dgm:prSet/>
      <dgm:spPr/>
      <dgm:t>
        <a:bodyPr/>
        <a:lstStyle/>
        <a:p>
          <a:endParaRPr lang="en-US"/>
        </a:p>
      </dgm:t>
    </dgm:pt>
    <dgm:pt modelId="{C3052990-F4DD-49DF-A4C6-CEC35FEE24BB}" type="sibTrans" cxnId="{6BE379AD-69C5-4D48-9AA2-7DC501A6D44E}">
      <dgm:prSet/>
      <dgm:spPr/>
      <dgm:t>
        <a:bodyPr/>
        <a:lstStyle/>
        <a:p>
          <a:endParaRPr lang="en-US"/>
        </a:p>
      </dgm:t>
    </dgm:pt>
    <dgm:pt modelId="{FACFDFEC-F532-47E7-B56E-2AECFE139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Front-End: HTML5, CSS3, and React.</a:t>
          </a:r>
        </a:p>
      </dgm:t>
    </dgm:pt>
    <dgm:pt modelId="{A9B77FA7-2538-4D35-85EA-05B773254895}" type="parTrans" cxnId="{478EC776-3539-4EF5-8692-BB3090344CBF}">
      <dgm:prSet/>
      <dgm:spPr/>
      <dgm:t>
        <a:bodyPr/>
        <a:lstStyle/>
        <a:p>
          <a:endParaRPr lang="en-US"/>
        </a:p>
      </dgm:t>
    </dgm:pt>
    <dgm:pt modelId="{FF2B450D-7B31-4BA8-AF96-FA9790B5DF8F}" type="sibTrans" cxnId="{478EC776-3539-4EF5-8692-BB3090344CBF}">
      <dgm:prSet/>
      <dgm:spPr/>
      <dgm:t>
        <a:bodyPr/>
        <a:lstStyle/>
        <a:p>
          <a:endParaRPr lang="en-US"/>
        </a:p>
      </dgm:t>
    </dgm:pt>
    <dgm:pt modelId="{DD0DE816-53BE-4E5B-9089-FB4597189A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Middleware: Jquery and NodeJS.</a:t>
          </a:r>
        </a:p>
      </dgm:t>
    </dgm:pt>
    <dgm:pt modelId="{11E21577-ADD2-4010-9267-47E82BD57E04}" type="parTrans" cxnId="{718664FC-540D-4262-BC0D-DF60AA38D1BE}">
      <dgm:prSet/>
      <dgm:spPr/>
      <dgm:t>
        <a:bodyPr/>
        <a:lstStyle/>
        <a:p>
          <a:endParaRPr lang="en-US"/>
        </a:p>
      </dgm:t>
    </dgm:pt>
    <dgm:pt modelId="{A6582A39-36DC-4024-A809-4E3EE474DEAA}" type="sibTrans" cxnId="{718664FC-540D-4262-BC0D-DF60AA38D1BE}">
      <dgm:prSet/>
      <dgm:spPr/>
      <dgm:t>
        <a:bodyPr/>
        <a:lstStyle/>
        <a:p>
          <a:endParaRPr lang="en-US"/>
        </a:p>
      </dgm:t>
    </dgm:pt>
    <dgm:pt modelId="{89C587C2-3030-4904-BB78-AA4A226BED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Back-End: MongoDB/ AWS</a:t>
          </a:r>
        </a:p>
      </dgm:t>
    </dgm:pt>
    <dgm:pt modelId="{184FC3D9-F1F7-4CEA-9BEC-ACA75BCB3B85}" type="parTrans" cxnId="{C76F4491-D430-4942-9294-4902C68A41D2}">
      <dgm:prSet/>
      <dgm:spPr/>
      <dgm:t>
        <a:bodyPr/>
        <a:lstStyle/>
        <a:p>
          <a:endParaRPr lang="en-US"/>
        </a:p>
      </dgm:t>
    </dgm:pt>
    <dgm:pt modelId="{7E794A27-EB07-4C51-ACD1-59D0526947DB}" type="sibTrans" cxnId="{C76F4491-D430-4942-9294-4902C68A41D2}">
      <dgm:prSet/>
      <dgm:spPr/>
      <dgm:t>
        <a:bodyPr/>
        <a:lstStyle/>
        <a:p>
          <a:endParaRPr lang="en-US"/>
        </a:p>
      </dgm:t>
    </dgm:pt>
    <dgm:pt modelId="{B51213EF-5A69-481F-B838-2D709F877B5E}" type="pres">
      <dgm:prSet presAssocID="{FF3CD48B-2F39-464A-8E73-C8FA0FD89785}" presName="root" presStyleCnt="0">
        <dgm:presLayoutVars>
          <dgm:dir/>
          <dgm:resizeHandles val="exact"/>
        </dgm:presLayoutVars>
      </dgm:prSet>
      <dgm:spPr/>
    </dgm:pt>
    <dgm:pt modelId="{45A0ACB5-89E6-4793-8CE4-60C85FAEAFBE}" type="pres">
      <dgm:prSet presAssocID="{BA85B179-1E5B-46A1-8D34-6B2EBFFD779A}" presName="compNode" presStyleCnt="0"/>
      <dgm:spPr/>
    </dgm:pt>
    <dgm:pt modelId="{7B1D3D02-A118-4CE5-A6D3-E5F6258A0C03}" type="pres">
      <dgm:prSet presAssocID="{BA85B179-1E5B-46A1-8D34-6B2EBFFD779A}" presName="bgRect" presStyleLbl="bgShp" presStyleIdx="0" presStyleCnt="5"/>
      <dgm:spPr/>
    </dgm:pt>
    <dgm:pt modelId="{5256BECF-21E6-48D4-8F63-21350499B6AF}" type="pres">
      <dgm:prSet presAssocID="{BA85B179-1E5B-46A1-8D34-6B2EBFFD77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E51845B-D643-4C0A-A028-966081CB199C}" type="pres">
      <dgm:prSet presAssocID="{BA85B179-1E5B-46A1-8D34-6B2EBFFD779A}" presName="spaceRect" presStyleCnt="0"/>
      <dgm:spPr/>
    </dgm:pt>
    <dgm:pt modelId="{CFE64AE6-F1E2-4813-BBE2-613986B4E711}" type="pres">
      <dgm:prSet presAssocID="{BA85B179-1E5B-46A1-8D34-6B2EBFFD779A}" presName="parTx" presStyleLbl="revTx" presStyleIdx="0" presStyleCnt="5">
        <dgm:presLayoutVars>
          <dgm:chMax val="0"/>
          <dgm:chPref val="0"/>
        </dgm:presLayoutVars>
      </dgm:prSet>
      <dgm:spPr/>
    </dgm:pt>
    <dgm:pt modelId="{6F98F1F0-8AD8-4430-9D1F-A67D524BABF7}" type="pres">
      <dgm:prSet presAssocID="{062505F0-BBFC-4A27-98A4-54E212E5DF6A}" presName="sibTrans" presStyleCnt="0"/>
      <dgm:spPr/>
    </dgm:pt>
    <dgm:pt modelId="{46545819-668F-4F6B-AC3B-3B8901A4A89E}" type="pres">
      <dgm:prSet presAssocID="{08D0A555-9F9C-4EF8-BB4E-4B458DF6294F}" presName="compNode" presStyleCnt="0"/>
      <dgm:spPr/>
    </dgm:pt>
    <dgm:pt modelId="{B95F3576-1C5A-406A-8196-CD5497605FCB}" type="pres">
      <dgm:prSet presAssocID="{08D0A555-9F9C-4EF8-BB4E-4B458DF6294F}" presName="bgRect" presStyleLbl="bgShp" presStyleIdx="1" presStyleCnt="5"/>
      <dgm:spPr/>
    </dgm:pt>
    <dgm:pt modelId="{15E2CC29-F340-4B2F-B596-7B2464FE4C5A}" type="pres">
      <dgm:prSet presAssocID="{08D0A555-9F9C-4EF8-BB4E-4B458DF6294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522286A-3F2C-448C-A793-84B22DE01E97}" type="pres">
      <dgm:prSet presAssocID="{08D0A555-9F9C-4EF8-BB4E-4B458DF6294F}" presName="spaceRect" presStyleCnt="0"/>
      <dgm:spPr/>
    </dgm:pt>
    <dgm:pt modelId="{E7D6F6AB-4883-47CF-B75C-417C1086FD68}" type="pres">
      <dgm:prSet presAssocID="{08D0A555-9F9C-4EF8-BB4E-4B458DF6294F}" presName="parTx" presStyleLbl="revTx" presStyleIdx="1" presStyleCnt="5">
        <dgm:presLayoutVars>
          <dgm:chMax val="0"/>
          <dgm:chPref val="0"/>
        </dgm:presLayoutVars>
      </dgm:prSet>
      <dgm:spPr/>
    </dgm:pt>
    <dgm:pt modelId="{4EE827E2-69AE-4F67-AC40-C4B85992C6DC}" type="pres">
      <dgm:prSet presAssocID="{C3052990-F4DD-49DF-A4C6-CEC35FEE24BB}" presName="sibTrans" presStyleCnt="0"/>
      <dgm:spPr/>
    </dgm:pt>
    <dgm:pt modelId="{BE42F827-A6C1-48F5-B8BA-3A2F39C19F66}" type="pres">
      <dgm:prSet presAssocID="{FACFDFEC-F532-47E7-B56E-2AECFE139FDF}" presName="compNode" presStyleCnt="0"/>
      <dgm:spPr/>
    </dgm:pt>
    <dgm:pt modelId="{4ADC69D3-4A04-4B1E-B661-CB62614D7D03}" type="pres">
      <dgm:prSet presAssocID="{FACFDFEC-F532-47E7-B56E-2AECFE139FDF}" presName="bgRect" presStyleLbl="bgShp" presStyleIdx="2" presStyleCnt="5"/>
      <dgm:spPr/>
    </dgm:pt>
    <dgm:pt modelId="{56E28D9D-30DB-4808-987D-A40EA13F5EE3}" type="pres">
      <dgm:prSet presAssocID="{FACFDFEC-F532-47E7-B56E-2AECFE139F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F330671-94A3-41BA-80CB-F5BBA6B7E040}" type="pres">
      <dgm:prSet presAssocID="{FACFDFEC-F532-47E7-B56E-2AECFE139FDF}" presName="spaceRect" presStyleCnt="0"/>
      <dgm:spPr/>
    </dgm:pt>
    <dgm:pt modelId="{1519880E-1EE0-47EE-A755-577A623CB032}" type="pres">
      <dgm:prSet presAssocID="{FACFDFEC-F532-47E7-B56E-2AECFE139FDF}" presName="parTx" presStyleLbl="revTx" presStyleIdx="2" presStyleCnt="5">
        <dgm:presLayoutVars>
          <dgm:chMax val="0"/>
          <dgm:chPref val="0"/>
        </dgm:presLayoutVars>
      </dgm:prSet>
      <dgm:spPr/>
    </dgm:pt>
    <dgm:pt modelId="{5CB8AC30-B80A-4DB4-BEAE-EBA9212D4290}" type="pres">
      <dgm:prSet presAssocID="{FF2B450D-7B31-4BA8-AF96-FA9790B5DF8F}" presName="sibTrans" presStyleCnt="0"/>
      <dgm:spPr/>
    </dgm:pt>
    <dgm:pt modelId="{AF197F05-0194-4718-BB0C-3718043CC9FF}" type="pres">
      <dgm:prSet presAssocID="{DD0DE816-53BE-4E5B-9089-FB4597189AD8}" presName="compNode" presStyleCnt="0"/>
      <dgm:spPr/>
    </dgm:pt>
    <dgm:pt modelId="{278D48EA-BA54-401F-B707-379FEA5A1EDE}" type="pres">
      <dgm:prSet presAssocID="{DD0DE816-53BE-4E5B-9089-FB4597189AD8}" presName="bgRect" presStyleLbl="bgShp" presStyleIdx="3" presStyleCnt="5"/>
      <dgm:spPr/>
    </dgm:pt>
    <dgm:pt modelId="{1E996983-F8FE-496F-8B85-70BD0A64F5CB}" type="pres">
      <dgm:prSet presAssocID="{DD0DE816-53BE-4E5B-9089-FB4597189A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8E69B661-237C-4FBF-BD13-C7785625C275}" type="pres">
      <dgm:prSet presAssocID="{DD0DE816-53BE-4E5B-9089-FB4597189AD8}" presName="spaceRect" presStyleCnt="0"/>
      <dgm:spPr/>
    </dgm:pt>
    <dgm:pt modelId="{2946DFD4-519F-4F6C-B6DB-406FBBBD204E}" type="pres">
      <dgm:prSet presAssocID="{DD0DE816-53BE-4E5B-9089-FB4597189AD8}" presName="parTx" presStyleLbl="revTx" presStyleIdx="3" presStyleCnt="5">
        <dgm:presLayoutVars>
          <dgm:chMax val="0"/>
          <dgm:chPref val="0"/>
        </dgm:presLayoutVars>
      </dgm:prSet>
      <dgm:spPr/>
    </dgm:pt>
    <dgm:pt modelId="{15FAC636-DE8F-4025-ACC7-94A94091C7C5}" type="pres">
      <dgm:prSet presAssocID="{A6582A39-36DC-4024-A809-4E3EE474DEAA}" presName="sibTrans" presStyleCnt="0"/>
      <dgm:spPr/>
    </dgm:pt>
    <dgm:pt modelId="{0809901A-64AF-453B-846D-E91F676B6AAD}" type="pres">
      <dgm:prSet presAssocID="{89C587C2-3030-4904-BB78-AA4A226BED9A}" presName="compNode" presStyleCnt="0"/>
      <dgm:spPr/>
    </dgm:pt>
    <dgm:pt modelId="{D2323812-D1EC-4A64-8D2B-FA1E91F46ACE}" type="pres">
      <dgm:prSet presAssocID="{89C587C2-3030-4904-BB78-AA4A226BED9A}" presName="bgRect" presStyleLbl="bgShp" presStyleIdx="4" presStyleCnt="5"/>
      <dgm:spPr/>
    </dgm:pt>
    <dgm:pt modelId="{B06EB83F-3472-406D-8E1C-2BC3ABE6A39B}" type="pres">
      <dgm:prSet presAssocID="{89C587C2-3030-4904-BB78-AA4A226BED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BD9BB0-796F-466C-A10B-2B6E89E1BB14}" type="pres">
      <dgm:prSet presAssocID="{89C587C2-3030-4904-BB78-AA4A226BED9A}" presName="spaceRect" presStyleCnt="0"/>
      <dgm:spPr/>
    </dgm:pt>
    <dgm:pt modelId="{376793A3-6E78-423B-810E-04E74E4E4205}" type="pres">
      <dgm:prSet presAssocID="{89C587C2-3030-4904-BB78-AA4A226BED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0B4E16B-0922-4530-8492-B52A27A3173C}" srcId="{FF3CD48B-2F39-464A-8E73-C8FA0FD89785}" destId="{BA85B179-1E5B-46A1-8D34-6B2EBFFD779A}" srcOrd="0" destOrd="0" parTransId="{9899A6A6-1858-47AB-B2CF-8D16BEB1BF47}" sibTransId="{062505F0-BBFC-4A27-98A4-54E212E5DF6A}"/>
    <dgm:cxn modelId="{478EC776-3539-4EF5-8692-BB3090344CBF}" srcId="{FF3CD48B-2F39-464A-8E73-C8FA0FD89785}" destId="{FACFDFEC-F532-47E7-B56E-2AECFE139FDF}" srcOrd="2" destOrd="0" parTransId="{A9B77FA7-2538-4D35-85EA-05B773254895}" sibTransId="{FF2B450D-7B31-4BA8-AF96-FA9790B5DF8F}"/>
    <dgm:cxn modelId="{53A2E27E-750B-48D3-831E-447CD4DCBC9C}" type="presOf" srcId="{89C587C2-3030-4904-BB78-AA4A226BED9A}" destId="{376793A3-6E78-423B-810E-04E74E4E4205}" srcOrd="0" destOrd="0" presId="urn:microsoft.com/office/officeart/2018/2/layout/IconVerticalSolidList"/>
    <dgm:cxn modelId="{09B7048F-C22C-4D7E-A227-6A505FB20212}" type="presOf" srcId="{FF3CD48B-2F39-464A-8E73-C8FA0FD89785}" destId="{B51213EF-5A69-481F-B838-2D709F877B5E}" srcOrd="0" destOrd="0" presId="urn:microsoft.com/office/officeart/2018/2/layout/IconVerticalSolidList"/>
    <dgm:cxn modelId="{C76F4491-D430-4942-9294-4902C68A41D2}" srcId="{FF3CD48B-2F39-464A-8E73-C8FA0FD89785}" destId="{89C587C2-3030-4904-BB78-AA4A226BED9A}" srcOrd="4" destOrd="0" parTransId="{184FC3D9-F1F7-4CEA-9BEC-ACA75BCB3B85}" sibTransId="{7E794A27-EB07-4C51-ACD1-59D0526947DB}"/>
    <dgm:cxn modelId="{6BE379AD-69C5-4D48-9AA2-7DC501A6D44E}" srcId="{FF3CD48B-2F39-464A-8E73-C8FA0FD89785}" destId="{08D0A555-9F9C-4EF8-BB4E-4B458DF6294F}" srcOrd="1" destOrd="0" parTransId="{4BB871EE-0E00-4F5D-BB5A-93DF398E78B3}" sibTransId="{C3052990-F4DD-49DF-A4C6-CEC35FEE24BB}"/>
    <dgm:cxn modelId="{C8A04CB8-937B-44AC-895A-8F34166BC9DD}" type="presOf" srcId="{FACFDFEC-F532-47E7-B56E-2AECFE139FDF}" destId="{1519880E-1EE0-47EE-A755-577A623CB032}" srcOrd="0" destOrd="0" presId="urn:microsoft.com/office/officeart/2018/2/layout/IconVerticalSolidList"/>
    <dgm:cxn modelId="{91AEDECC-8B36-43A7-93E9-B4A425D3ABA5}" type="presOf" srcId="{DD0DE816-53BE-4E5B-9089-FB4597189AD8}" destId="{2946DFD4-519F-4F6C-B6DB-406FBBBD204E}" srcOrd="0" destOrd="0" presId="urn:microsoft.com/office/officeart/2018/2/layout/IconVerticalSolidList"/>
    <dgm:cxn modelId="{B0C878EC-331E-44AE-8AA0-76DC7AC9A95D}" type="presOf" srcId="{08D0A555-9F9C-4EF8-BB4E-4B458DF6294F}" destId="{E7D6F6AB-4883-47CF-B75C-417C1086FD68}" srcOrd="0" destOrd="0" presId="urn:microsoft.com/office/officeart/2018/2/layout/IconVerticalSolidList"/>
    <dgm:cxn modelId="{5E5BD4ED-EE5B-40AF-99B4-8F0EA800B8B1}" type="presOf" srcId="{BA85B179-1E5B-46A1-8D34-6B2EBFFD779A}" destId="{CFE64AE6-F1E2-4813-BBE2-613986B4E711}" srcOrd="0" destOrd="0" presId="urn:microsoft.com/office/officeart/2018/2/layout/IconVerticalSolidList"/>
    <dgm:cxn modelId="{718664FC-540D-4262-BC0D-DF60AA38D1BE}" srcId="{FF3CD48B-2F39-464A-8E73-C8FA0FD89785}" destId="{DD0DE816-53BE-4E5B-9089-FB4597189AD8}" srcOrd="3" destOrd="0" parTransId="{11E21577-ADD2-4010-9267-47E82BD57E04}" sibTransId="{A6582A39-36DC-4024-A809-4E3EE474DEAA}"/>
    <dgm:cxn modelId="{11B5C52A-C751-48CB-BB43-281713F1D3CC}" type="presParOf" srcId="{B51213EF-5A69-481F-B838-2D709F877B5E}" destId="{45A0ACB5-89E6-4793-8CE4-60C85FAEAFBE}" srcOrd="0" destOrd="0" presId="urn:microsoft.com/office/officeart/2018/2/layout/IconVerticalSolidList"/>
    <dgm:cxn modelId="{F5200D68-62B5-4F26-A724-B54A08857D96}" type="presParOf" srcId="{45A0ACB5-89E6-4793-8CE4-60C85FAEAFBE}" destId="{7B1D3D02-A118-4CE5-A6D3-E5F6258A0C03}" srcOrd="0" destOrd="0" presId="urn:microsoft.com/office/officeart/2018/2/layout/IconVerticalSolidList"/>
    <dgm:cxn modelId="{4F0FE124-883B-4F20-BFEB-2A64C4D072A5}" type="presParOf" srcId="{45A0ACB5-89E6-4793-8CE4-60C85FAEAFBE}" destId="{5256BECF-21E6-48D4-8F63-21350499B6AF}" srcOrd="1" destOrd="0" presId="urn:microsoft.com/office/officeart/2018/2/layout/IconVerticalSolidList"/>
    <dgm:cxn modelId="{02E55C12-2C5C-4BF4-9B99-81608FBEBECA}" type="presParOf" srcId="{45A0ACB5-89E6-4793-8CE4-60C85FAEAFBE}" destId="{FE51845B-D643-4C0A-A028-966081CB199C}" srcOrd="2" destOrd="0" presId="urn:microsoft.com/office/officeart/2018/2/layout/IconVerticalSolidList"/>
    <dgm:cxn modelId="{75500156-9C5B-4461-A293-3E13FCF1A803}" type="presParOf" srcId="{45A0ACB5-89E6-4793-8CE4-60C85FAEAFBE}" destId="{CFE64AE6-F1E2-4813-BBE2-613986B4E711}" srcOrd="3" destOrd="0" presId="urn:microsoft.com/office/officeart/2018/2/layout/IconVerticalSolidList"/>
    <dgm:cxn modelId="{1FC81274-2516-459D-9090-66FE0E7366EA}" type="presParOf" srcId="{B51213EF-5A69-481F-B838-2D709F877B5E}" destId="{6F98F1F0-8AD8-4430-9D1F-A67D524BABF7}" srcOrd="1" destOrd="0" presId="urn:microsoft.com/office/officeart/2018/2/layout/IconVerticalSolidList"/>
    <dgm:cxn modelId="{19808014-A9BA-45ED-8FFF-6635B0D82165}" type="presParOf" srcId="{B51213EF-5A69-481F-B838-2D709F877B5E}" destId="{46545819-668F-4F6B-AC3B-3B8901A4A89E}" srcOrd="2" destOrd="0" presId="urn:microsoft.com/office/officeart/2018/2/layout/IconVerticalSolidList"/>
    <dgm:cxn modelId="{B2A44612-B403-4C0F-9CFC-3A78A3BBE5E9}" type="presParOf" srcId="{46545819-668F-4F6B-AC3B-3B8901A4A89E}" destId="{B95F3576-1C5A-406A-8196-CD5497605FCB}" srcOrd="0" destOrd="0" presId="urn:microsoft.com/office/officeart/2018/2/layout/IconVerticalSolidList"/>
    <dgm:cxn modelId="{C53F723E-B2D4-4159-950C-8BA7DF3538AF}" type="presParOf" srcId="{46545819-668F-4F6B-AC3B-3B8901A4A89E}" destId="{15E2CC29-F340-4B2F-B596-7B2464FE4C5A}" srcOrd="1" destOrd="0" presId="urn:microsoft.com/office/officeart/2018/2/layout/IconVerticalSolidList"/>
    <dgm:cxn modelId="{CD38923C-7996-493E-8B1F-2F9C6F985A07}" type="presParOf" srcId="{46545819-668F-4F6B-AC3B-3B8901A4A89E}" destId="{9522286A-3F2C-448C-A793-84B22DE01E97}" srcOrd="2" destOrd="0" presId="urn:microsoft.com/office/officeart/2018/2/layout/IconVerticalSolidList"/>
    <dgm:cxn modelId="{D2C29C6D-B36E-4F88-9C64-0E0D417D0EFD}" type="presParOf" srcId="{46545819-668F-4F6B-AC3B-3B8901A4A89E}" destId="{E7D6F6AB-4883-47CF-B75C-417C1086FD68}" srcOrd="3" destOrd="0" presId="urn:microsoft.com/office/officeart/2018/2/layout/IconVerticalSolidList"/>
    <dgm:cxn modelId="{80A3488C-660A-4ED2-834D-353EA6DAB4F2}" type="presParOf" srcId="{B51213EF-5A69-481F-B838-2D709F877B5E}" destId="{4EE827E2-69AE-4F67-AC40-C4B85992C6DC}" srcOrd="3" destOrd="0" presId="urn:microsoft.com/office/officeart/2018/2/layout/IconVerticalSolidList"/>
    <dgm:cxn modelId="{3F9F64A5-1E11-437C-AFD8-D3EDCF0F9B72}" type="presParOf" srcId="{B51213EF-5A69-481F-B838-2D709F877B5E}" destId="{BE42F827-A6C1-48F5-B8BA-3A2F39C19F66}" srcOrd="4" destOrd="0" presId="urn:microsoft.com/office/officeart/2018/2/layout/IconVerticalSolidList"/>
    <dgm:cxn modelId="{4062EDB8-44CB-4461-BCE5-3E51EDA57374}" type="presParOf" srcId="{BE42F827-A6C1-48F5-B8BA-3A2F39C19F66}" destId="{4ADC69D3-4A04-4B1E-B661-CB62614D7D03}" srcOrd="0" destOrd="0" presId="urn:microsoft.com/office/officeart/2018/2/layout/IconVerticalSolidList"/>
    <dgm:cxn modelId="{5ED149E9-2C94-43D4-9303-230C7C23FE8B}" type="presParOf" srcId="{BE42F827-A6C1-48F5-B8BA-3A2F39C19F66}" destId="{56E28D9D-30DB-4808-987D-A40EA13F5EE3}" srcOrd="1" destOrd="0" presId="urn:microsoft.com/office/officeart/2018/2/layout/IconVerticalSolidList"/>
    <dgm:cxn modelId="{5BE7BC8A-8F5D-4B1C-A73B-FCB5EC09AA5A}" type="presParOf" srcId="{BE42F827-A6C1-48F5-B8BA-3A2F39C19F66}" destId="{3F330671-94A3-41BA-80CB-F5BBA6B7E040}" srcOrd="2" destOrd="0" presId="urn:microsoft.com/office/officeart/2018/2/layout/IconVerticalSolidList"/>
    <dgm:cxn modelId="{9BAE260A-40F2-4C5A-BCEE-D61602A23167}" type="presParOf" srcId="{BE42F827-A6C1-48F5-B8BA-3A2F39C19F66}" destId="{1519880E-1EE0-47EE-A755-577A623CB032}" srcOrd="3" destOrd="0" presId="urn:microsoft.com/office/officeart/2018/2/layout/IconVerticalSolidList"/>
    <dgm:cxn modelId="{ED32B3AF-0D5E-4125-BE3A-AED2E7DFBCBB}" type="presParOf" srcId="{B51213EF-5A69-481F-B838-2D709F877B5E}" destId="{5CB8AC30-B80A-4DB4-BEAE-EBA9212D4290}" srcOrd="5" destOrd="0" presId="urn:microsoft.com/office/officeart/2018/2/layout/IconVerticalSolidList"/>
    <dgm:cxn modelId="{76F27FA5-B2C2-4904-BAB6-F7F3CBF2F3C0}" type="presParOf" srcId="{B51213EF-5A69-481F-B838-2D709F877B5E}" destId="{AF197F05-0194-4718-BB0C-3718043CC9FF}" srcOrd="6" destOrd="0" presId="urn:microsoft.com/office/officeart/2018/2/layout/IconVerticalSolidList"/>
    <dgm:cxn modelId="{5CBF728F-98EB-4C7A-B134-E9C0DB9884C2}" type="presParOf" srcId="{AF197F05-0194-4718-BB0C-3718043CC9FF}" destId="{278D48EA-BA54-401F-B707-379FEA5A1EDE}" srcOrd="0" destOrd="0" presId="urn:microsoft.com/office/officeart/2018/2/layout/IconVerticalSolidList"/>
    <dgm:cxn modelId="{D800430A-6379-437D-A2F7-A1E086E0131C}" type="presParOf" srcId="{AF197F05-0194-4718-BB0C-3718043CC9FF}" destId="{1E996983-F8FE-496F-8B85-70BD0A64F5CB}" srcOrd="1" destOrd="0" presId="urn:microsoft.com/office/officeart/2018/2/layout/IconVerticalSolidList"/>
    <dgm:cxn modelId="{6313B2FA-2B25-46FC-88EE-3DA5CD406294}" type="presParOf" srcId="{AF197F05-0194-4718-BB0C-3718043CC9FF}" destId="{8E69B661-237C-4FBF-BD13-C7785625C275}" srcOrd="2" destOrd="0" presId="urn:microsoft.com/office/officeart/2018/2/layout/IconVerticalSolidList"/>
    <dgm:cxn modelId="{CF0C5290-FA8E-4476-9156-B527ABE6A604}" type="presParOf" srcId="{AF197F05-0194-4718-BB0C-3718043CC9FF}" destId="{2946DFD4-519F-4F6C-B6DB-406FBBBD204E}" srcOrd="3" destOrd="0" presId="urn:microsoft.com/office/officeart/2018/2/layout/IconVerticalSolidList"/>
    <dgm:cxn modelId="{18519447-EB35-4728-901C-E85035DE7D27}" type="presParOf" srcId="{B51213EF-5A69-481F-B838-2D709F877B5E}" destId="{15FAC636-DE8F-4025-ACC7-94A94091C7C5}" srcOrd="7" destOrd="0" presId="urn:microsoft.com/office/officeart/2018/2/layout/IconVerticalSolidList"/>
    <dgm:cxn modelId="{CF503403-1356-4947-83B0-4A511E12B9D8}" type="presParOf" srcId="{B51213EF-5A69-481F-B838-2D709F877B5E}" destId="{0809901A-64AF-453B-846D-E91F676B6AAD}" srcOrd="8" destOrd="0" presId="urn:microsoft.com/office/officeart/2018/2/layout/IconVerticalSolidList"/>
    <dgm:cxn modelId="{2061BF84-C18F-4E5D-A128-701DBC6B120E}" type="presParOf" srcId="{0809901A-64AF-453B-846D-E91F676B6AAD}" destId="{D2323812-D1EC-4A64-8D2B-FA1E91F46ACE}" srcOrd="0" destOrd="0" presId="urn:microsoft.com/office/officeart/2018/2/layout/IconVerticalSolidList"/>
    <dgm:cxn modelId="{DF5904E1-2DD5-4FEF-89F5-94F8BF7E7776}" type="presParOf" srcId="{0809901A-64AF-453B-846D-E91F676B6AAD}" destId="{B06EB83F-3472-406D-8E1C-2BC3ABE6A39B}" srcOrd="1" destOrd="0" presId="urn:microsoft.com/office/officeart/2018/2/layout/IconVerticalSolidList"/>
    <dgm:cxn modelId="{542A9E56-E0FD-459D-A0E4-82D5951C6BF7}" type="presParOf" srcId="{0809901A-64AF-453B-846D-E91F676B6AAD}" destId="{EABD9BB0-796F-466C-A10B-2B6E89E1BB14}" srcOrd="2" destOrd="0" presId="urn:microsoft.com/office/officeart/2018/2/layout/IconVerticalSolidList"/>
    <dgm:cxn modelId="{8FC233E6-2512-41A5-8442-A1C925A59C79}" type="presParOf" srcId="{0809901A-64AF-453B-846D-E91F676B6AAD}" destId="{376793A3-6E78-423B-810E-04E74E4E42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D3D02-A118-4CE5-A6D3-E5F6258A0C03}">
      <dsp:nvSpPr>
        <dsp:cNvPr id="0" name=""/>
        <dsp:cNvSpPr/>
      </dsp:nvSpPr>
      <dsp:spPr>
        <a:xfrm>
          <a:off x="0" y="5050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6BECF-21E6-48D4-8F63-21350499B6AF}">
      <dsp:nvSpPr>
        <dsp:cNvPr id="0" name=""/>
        <dsp:cNvSpPr/>
      </dsp:nvSpPr>
      <dsp:spPr>
        <a:xfrm>
          <a:off x="325439" y="247112"/>
          <a:ext cx="591707" cy="591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64AE6-F1E2-4813-BBE2-613986B4E711}">
      <dsp:nvSpPr>
        <dsp:cNvPr id="0" name=""/>
        <dsp:cNvSpPr/>
      </dsp:nvSpPr>
      <dsp:spPr>
        <a:xfrm>
          <a:off x="1242585" y="5050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Team Communication : Microsoft teams and Outlook.</a:t>
          </a:r>
        </a:p>
      </dsp:txBody>
      <dsp:txXfrm>
        <a:off x="1242585" y="5050"/>
        <a:ext cx="5313490" cy="1075831"/>
      </dsp:txXfrm>
    </dsp:sp>
    <dsp:sp modelId="{B95F3576-1C5A-406A-8196-CD5497605FCB}">
      <dsp:nvSpPr>
        <dsp:cNvPr id="0" name=""/>
        <dsp:cNvSpPr/>
      </dsp:nvSpPr>
      <dsp:spPr>
        <a:xfrm>
          <a:off x="0" y="1349840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2CC29-F340-4B2F-B596-7B2464FE4C5A}">
      <dsp:nvSpPr>
        <dsp:cNvPr id="0" name=""/>
        <dsp:cNvSpPr/>
      </dsp:nvSpPr>
      <dsp:spPr>
        <a:xfrm>
          <a:off x="325439" y="1591902"/>
          <a:ext cx="591707" cy="591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6F6AB-4883-47CF-B75C-417C1086FD68}">
      <dsp:nvSpPr>
        <dsp:cNvPr id="0" name=""/>
        <dsp:cNvSpPr/>
      </dsp:nvSpPr>
      <dsp:spPr>
        <a:xfrm>
          <a:off x="1242585" y="1349840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 deployment: Github for colloborative development and version control.</a:t>
          </a:r>
        </a:p>
      </dsp:txBody>
      <dsp:txXfrm>
        <a:off x="1242585" y="1349840"/>
        <a:ext cx="5313490" cy="1075831"/>
      </dsp:txXfrm>
    </dsp:sp>
    <dsp:sp modelId="{4ADC69D3-4A04-4B1E-B661-CB62614D7D03}">
      <dsp:nvSpPr>
        <dsp:cNvPr id="0" name=""/>
        <dsp:cNvSpPr/>
      </dsp:nvSpPr>
      <dsp:spPr>
        <a:xfrm>
          <a:off x="0" y="2694629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28D9D-30DB-4808-987D-A40EA13F5EE3}">
      <dsp:nvSpPr>
        <dsp:cNvPr id="0" name=""/>
        <dsp:cNvSpPr/>
      </dsp:nvSpPr>
      <dsp:spPr>
        <a:xfrm>
          <a:off x="325439" y="2936691"/>
          <a:ext cx="591707" cy="5917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9880E-1EE0-47EE-A755-577A623CB032}">
      <dsp:nvSpPr>
        <dsp:cNvPr id="0" name=""/>
        <dsp:cNvSpPr/>
      </dsp:nvSpPr>
      <dsp:spPr>
        <a:xfrm>
          <a:off x="1242585" y="2694629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Front-End: HTML5, CSS3, and React.</a:t>
          </a:r>
        </a:p>
      </dsp:txBody>
      <dsp:txXfrm>
        <a:off x="1242585" y="2694629"/>
        <a:ext cx="5313490" cy="1075831"/>
      </dsp:txXfrm>
    </dsp:sp>
    <dsp:sp modelId="{278D48EA-BA54-401F-B707-379FEA5A1EDE}">
      <dsp:nvSpPr>
        <dsp:cNvPr id="0" name=""/>
        <dsp:cNvSpPr/>
      </dsp:nvSpPr>
      <dsp:spPr>
        <a:xfrm>
          <a:off x="0" y="4039419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96983-F8FE-496F-8B85-70BD0A64F5CB}">
      <dsp:nvSpPr>
        <dsp:cNvPr id="0" name=""/>
        <dsp:cNvSpPr/>
      </dsp:nvSpPr>
      <dsp:spPr>
        <a:xfrm>
          <a:off x="325439" y="4281481"/>
          <a:ext cx="591707" cy="5917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6DFD4-519F-4F6C-B6DB-406FBBBD204E}">
      <dsp:nvSpPr>
        <dsp:cNvPr id="0" name=""/>
        <dsp:cNvSpPr/>
      </dsp:nvSpPr>
      <dsp:spPr>
        <a:xfrm>
          <a:off x="1242585" y="4039419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Middleware: Jquery and NodeJS.</a:t>
          </a:r>
        </a:p>
      </dsp:txBody>
      <dsp:txXfrm>
        <a:off x="1242585" y="4039419"/>
        <a:ext cx="5313490" cy="1075831"/>
      </dsp:txXfrm>
    </dsp:sp>
    <dsp:sp modelId="{D2323812-D1EC-4A64-8D2B-FA1E91F46ACE}">
      <dsp:nvSpPr>
        <dsp:cNvPr id="0" name=""/>
        <dsp:cNvSpPr/>
      </dsp:nvSpPr>
      <dsp:spPr>
        <a:xfrm>
          <a:off x="0" y="5384208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EB83F-3472-406D-8E1C-2BC3ABE6A39B}">
      <dsp:nvSpPr>
        <dsp:cNvPr id="0" name=""/>
        <dsp:cNvSpPr/>
      </dsp:nvSpPr>
      <dsp:spPr>
        <a:xfrm>
          <a:off x="325439" y="5626270"/>
          <a:ext cx="591707" cy="5917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793A3-6E78-423B-810E-04E74E4E4205}">
      <dsp:nvSpPr>
        <dsp:cNvPr id="0" name=""/>
        <dsp:cNvSpPr/>
      </dsp:nvSpPr>
      <dsp:spPr>
        <a:xfrm>
          <a:off x="1242585" y="5384208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Back-End: MongoDB/ AWS</a:t>
          </a:r>
        </a:p>
      </dsp:txBody>
      <dsp:txXfrm>
        <a:off x="1242585" y="5384208"/>
        <a:ext cx="5313490" cy="1075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5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7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stock-vs-market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cpedia.org/highway-signs/p/planning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32E7D-E784-4ED9-99E3-E2FC5FA6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23" y="885825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sz="4100">
                <a:latin typeface="Bookman Old Style"/>
              </a:rPr>
              <a:t>GaLa – Live every moment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86A529D-4062-4989-84F6-E3491751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87" y="1419617"/>
            <a:ext cx="4036295" cy="4415424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71064074-D271-4175-A994-2EF1A6D5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24" y="3047999"/>
            <a:ext cx="3810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latin typeface="Bookman Old Style"/>
                <a:cs typeface="Calibri"/>
              </a:rPr>
              <a:t>Team Members</a:t>
            </a:r>
          </a:p>
          <a:p>
            <a:r>
              <a:rPr lang="en-US" sz="2400">
                <a:latin typeface="Bookman Old Style"/>
                <a:cs typeface="Calibri"/>
              </a:rPr>
              <a:t>Ram Prasad Voleti</a:t>
            </a:r>
          </a:p>
          <a:p>
            <a:r>
              <a:rPr lang="en-US" sz="2400">
                <a:latin typeface="Bookman Old Style"/>
                <a:cs typeface="Calibri"/>
              </a:rPr>
              <a:t>Alekhya Nangineni</a:t>
            </a:r>
          </a:p>
          <a:p>
            <a:r>
              <a:rPr lang="en-US" sz="2400">
                <a:latin typeface="Bookman Old Style"/>
                <a:cs typeface="Calibri"/>
              </a:rPr>
              <a:t>Pranavi Adivi</a:t>
            </a:r>
          </a:p>
          <a:p>
            <a:r>
              <a:rPr lang="en-US" sz="2400">
                <a:latin typeface="Bookman Old Style"/>
                <a:cs typeface="Calibri"/>
              </a:rPr>
              <a:t>Nikhila Gonuguntla</a:t>
            </a:r>
          </a:p>
          <a:p>
            <a:r>
              <a:rPr lang="en-US" sz="2400">
                <a:latin typeface="Bookman Old Style"/>
                <a:cs typeface="Calibri"/>
              </a:rPr>
              <a:t>Revanth Krishna Cherukuri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45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683D233-7B8C-43A8-9A9E-01C2515C9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717" y="782595"/>
            <a:ext cx="2727366" cy="27273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8BB7D-ACAA-4077-8D01-2647C438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60" y="1400821"/>
            <a:ext cx="5334000" cy="150529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600">
                <a:latin typeface="Bookman Old Styl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05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Person in distress">
            <a:extLst>
              <a:ext uri="{FF2B5EF4-FFF2-40B4-BE49-F238E27FC236}">
                <a16:creationId xmlns:a16="http://schemas.microsoft.com/office/drawing/2014/main" id="{0F82B046-A550-441D-8CCD-55B9FE36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r="4450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7ACF-F9EC-4021-BDA1-E3CA48F8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589471"/>
            <a:ext cx="6095999" cy="5506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latin typeface="Bookman Old Style"/>
              </a:rPr>
              <a:t>Pain points</a:t>
            </a:r>
          </a:p>
          <a:p>
            <a:r>
              <a:rPr lang="en-US" sz="2400">
                <a:latin typeface="Bookman Old Style"/>
              </a:rPr>
              <a:t>There is no specific platform to gather people for recreational activities in an organization.</a:t>
            </a:r>
            <a:endParaRPr lang="en-US">
              <a:latin typeface="Arial Nova Cond"/>
            </a:endParaRPr>
          </a:p>
          <a:p>
            <a:r>
              <a:rPr lang="en-US" sz="2400">
                <a:latin typeface="Bookman Old Style"/>
              </a:rPr>
              <a:t>Lack of awareness.</a:t>
            </a:r>
          </a:p>
          <a:p>
            <a:r>
              <a:rPr lang="en-US" sz="2400">
                <a:latin typeface="Bookman Old Style"/>
              </a:rPr>
              <a:t>No reminders in generic social media apps to encourage people to participate.</a:t>
            </a:r>
            <a:endParaRPr lang="en-US"/>
          </a:p>
          <a:p>
            <a:r>
              <a:rPr lang="en-US" sz="2400">
                <a:latin typeface="Bookman Old Style"/>
              </a:rPr>
              <a:t>Difficulty in promoting the merchandises and tickets for related activities.</a:t>
            </a: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0714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F212-9D94-419D-95F7-CF6688EF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51" y="431320"/>
            <a:ext cx="7490601" cy="6254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  <a:latin typeface="Bookman Old Style"/>
              </a:rPr>
              <a:t>Our solution to the pain</a:t>
            </a:r>
          </a:p>
          <a:p>
            <a:pPr marL="457200" indent="-457200"/>
            <a:r>
              <a:rPr lang="en-US" sz="2000">
                <a:latin typeface="Bookman Old Style"/>
              </a:rPr>
              <a:t>Providing a user-friendly platform for recreational activities. </a:t>
            </a:r>
          </a:p>
          <a:p>
            <a:pPr marL="457200" indent="-457200"/>
            <a:r>
              <a:rPr lang="en-US" sz="2000">
                <a:latin typeface="Bookman Old Style"/>
              </a:rPr>
              <a:t>Organize, manage, discuss and have fun at one place.</a:t>
            </a:r>
          </a:p>
          <a:p>
            <a:pPr marL="457200" indent="-457200"/>
            <a:r>
              <a:rPr lang="en-US" sz="2000">
                <a:latin typeface="Bookman Old Style"/>
                <a:ea typeface="+mn-lt"/>
                <a:cs typeface="+mn-lt"/>
              </a:rPr>
              <a:t>News section about upcoming events to raise awareness.</a:t>
            </a:r>
            <a:endParaRPr lang="en-US" sz="2000">
              <a:latin typeface="Bookman Old Style"/>
            </a:endParaRPr>
          </a:p>
          <a:p>
            <a:pPr marL="457200" indent="-457200"/>
            <a:r>
              <a:rPr lang="en-US" sz="2000">
                <a:latin typeface="Bookman Old Style"/>
              </a:rPr>
              <a:t>Calendar synchronization and notification alerts.</a:t>
            </a:r>
          </a:p>
          <a:p>
            <a:pPr marL="457200" indent="-457200"/>
            <a:r>
              <a:rPr lang="en-US" sz="2000">
                <a:latin typeface="Bookman Old Style"/>
              </a:rPr>
              <a:t>Providing marketplace for organizations to promote their own products, merchandise, and tickets to events.</a:t>
            </a:r>
          </a:p>
          <a:p>
            <a:pPr marL="457200" indent="-457200"/>
            <a:r>
              <a:rPr lang="en-US" sz="2000">
                <a:latin typeface="Bookman Old Style"/>
              </a:rPr>
              <a:t>Checklist to remind users the things that may be necessary for the activities.</a:t>
            </a:r>
          </a:p>
          <a:p>
            <a:pPr marL="457200" indent="-457200"/>
            <a:endParaRPr lang="en-US" sz="2000">
              <a:latin typeface="Bookman Old Style"/>
            </a:endParaRPr>
          </a:p>
          <a:p>
            <a:pPr marL="0" indent="0">
              <a:buNone/>
            </a:pPr>
            <a:endParaRPr lang="en-US" sz="1100"/>
          </a:p>
        </p:txBody>
      </p:sp>
      <p:pic>
        <p:nvPicPr>
          <p:cNvPr id="2" name="Picture 3" descr="Idea Symbol Innovation - Free image on Pixabay">
            <a:extLst>
              <a:ext uri="{FF2B5EF4-FFF2-40B4-BE49-F238E27FC236}">
                <a16:creationId xmlns:a16="http://schemas.microsoft.com/office/drawing/2014/main" id="{3476AEF7-211E-4A7D-A40D-5C99F27C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2" r="31228"/>
          <a:stretch/>
        </p:blipFill>
        <p:spPr>
          <a:xfrm>
            <a:off x="21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Graph">
            <a:extLst>
              <a:ext uri="{FF2B5EF4-FFF2-40B4-BE49-F238E27FC236}">
                <a16:creationId xmlns:a16="http://schemas.microsoft.com/office/drawing/2014/main" id="{C595BC1C-DD6C-4D66-BD29-84C098338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1" r="36733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56AC-47BC-4FD5-A166-4E18BB43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812" y="1092679"/>
            <a:ext cx="7001772" cy="5362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rgbClr val="00B050"/>
                </a:solidFill>
                <a:latin typeface="Bookman Old Style"/>
                <a:ea typeface="+mn-lt"/>
                <a:cs typeface="+mn-lt"/>
              </a:rPr>
              <a:t>Market Research </a:t>
            </a:r>
            <a:endParaRPr lang="en-US" sz="3600">
              <a:solidFill>
                <a:srgbClr val="00B050"/>
              </a:solidFill>
              <a:latin typeface="Bookman Old Style"/>
              <a:cs typeface="Aldhabi"/>
            </a:endParaRPr>
          </a:p>
          <a:p>
            <a:pPr marL="457200" indent="-457200"/>
            <a:r>
              <a:rPr lang="en-US" sz="2400">
                <a:latin typeface="Bookman Old Style"/>
                <a:ea typeface="+mn-lt"/>
                <a:cs typeface="Aldhabi"/>
              </a:rPr>
              <a:t>On our survey of around 300 universities, majority lacks a centralized platform to bring people together for recreational activities. </a:t>
            </a:r>
          </a:p>
          <a:p>
            <a:pPr marL="457200" indent="-457200"/>
            <a:r>
              <a:rPr lang="en-US" sz="2400">
                <a:latin typeface="Bookman Old Style"/>
                <a:cs typeface="Aldhabi"/>
              </a:rPr>
              <a:t>General social-media applications are not serving the need and there is a potential for "</a:t>
            </a:r>
            <a:r>
              <a:rPr lang="en-US" sz="2400" err="1">
                <a:latin typeface="Bookman Old Style"/>
                <a:cs typeface="Aldhabi"/>
              </a:rPr>
              <a:t>GaLa</a:t>
            </a:r>
            <a:r>
              <a:rPr lang="en-US" sz="2400">
                <a:latin typeface="Bookman Old Style"/>
                <a:cs typeface="Aldhabi"/>
              </a:rPr>
              <a:t>" application here.</a:t>
            </a:r>
          </a:p>
          <a:p>
            <a:pPr marL="457200" indent="-457200"/>
            <a:r>
              <a:rPr lang="en-US" sz="2400">
                <a:latin typeface="Bookman Old Style"/>
                <a:cs typeface="Aldhabi"/>
              </a:rPr>
              <a:t>No competitor in the market who is currently addressing this pain.</a:t>
            </a:r>
          </a:p>
        </p:txBody>
      </p:sp>
    </p:spTree>
    <p:extLst>
      <p:ext uri="{BB962C8B-B14F-4D97-AF65-F5344CB8AC3E}">
        <p14:creationId xmlns:p14="http://schemas.microsoft.com/office/powerpoint/2010/main" val="27914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513B84B6-1BFA-4D1F-AFFF-8CF75E80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6" r="30953"/>
          <a:stretch/>
        </p:blipFill>
        <p:spPr>
          <a:xfrm>
            <a:off x="7749396" y="9"/>
            <a:ext cx="4399474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65" name="Freeform: Shape 6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3C28-32C0-47E5-8DC7-5C814AAB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03207"/>
            <a:ext cx="6095998" cy="55927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rgbClr val="FFC000"/>
                </a:solidFill>
                <a:latin typeface="Bookman Old Style"/>
              </a:rPr>
              <a:t>Target Market place</a:t>
            </a:r>
          </a:p>
          <a:p>
            <a:r>
              <a:rPr lang="en-US" sz="2400">
                <a:highlight>
                  <a:srgbClr val="000000"/>
                </a:highlight>
                <a:latin typeface="Bookman Old Style"/>
              </a:rPr>
              <a:t>College institutions</a:t>
            </a:r>
          </a:p>
          <a:p>
            <a:r>
              <a:rPr lang="en-US" sz="2400">
                <a:highlight>
                  <a:srgbClr val="000000"/>
                </a:highlight>
                <a:latin typeface="Bookman Old Style"/>
              </a:rPr>
              <a:t>Work organizations</a:t>
            </a:r>
          </a:p>
          <a:p>
            <a:pPr marL="0" indent="0">
              <a:buNone/>
            </a:pPr>
            <a:endParaRPr lang="en-US" sz="2400">
              <a:latin typeface="Bookman Old Style"/>
            </a:endParaRPr>
          </a:p>
          <a:p>
            <a:pPr marL="0" indent="0">
              <a:buNone/>
            </a:pPr>
            <a:r>
              <a:rPr lang="en-US" sz="3200">
                <a:solidFill>
                  <a:srgbClr val="FFC000"/>
                </a:solidFill>
                <a:latin typeface="Bookman Old Style"/>
              </a:rPr>
              <a:t>Value Proposition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Individual edition-FREE for individuals(restricts to10 groups and 20 members per group).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Premium Edition – Unlimited groups and members for $2/month.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Enterprise edition – Exclusive features with $1 per user/month</a:t>
            </a: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pPr marL="0" indent="0">
              <a:buNone/>
            </a:pPr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66" name="Freeform: Shape 6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black, colorful, decorated&#10;&#10;Description automatically generated">
            <a:extLst>
              <a:ext uri="{FF2B5EF4-FFF2-40B4-BE49-F238E27FC236}">
                <a16:creationId xmlns:a16="http://schemas.microsoft.com/office/drawing/2014/main" id="{D5DC6323-BE98-4BB0-B653-E7740764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26" y="-1439"/>
            <a:ext cx="12203502" cy="80254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1C6C-B1BF-476A-8597-DF180EEF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65" y="495172"/>
            <a:ext cx="10337321" cy="51614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</a:rPr>
              <a:t>Business Model</a:t>
            </a:r>
            <a:endParaRPr lang="en-US">
              <a:solidFill>
                <a:srgbClr val="FFFFFF"/>
              </a:solidFill>
              <a:latin typeface="Arial Nova Cond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 are providing freemium subscription model by inspiring from Microsoft and </a:t>
            </a:r>
            <a:r>
              <a:rPr lang="en-US" sz="2000" err="1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Webex</a:t>
            </a:r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 .</a:t>
            </a: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 provide free service to individuals with basic features(can only add group members up to 20 and can create up to 10 groups).</a:t>
            </a:r>
            <a:endParaRPr lang="en-US" sz="2000"/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Freemium features include no ads, marketplace to promote products and merchandises, summary of group activity, unlimited number of users and groups.</a:t>
            </a: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Enterprise edition for institutions and organizations where each will have premium features.</a:t>
            </a:r>
          </a:p>
          <a:p>
            <a:pPr marL="342900" indent="-342900"/>
            <a:endParaRPr lang="en-US" sz="2000">
              <a:solidFill>
                <a:srgbClr val="FFFF00"/>
              </a:solidFill>
              <a:highlight>
                <a:srgbClr val="000000"/>
              </a:highlight>
              <a:latin typeface="Bookman Old Style"/>
            </a:endParaRPr>
          </a:p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</a:rPr>
              <a:t>Making</a:t>
            </a:r>
            <a:r>
              <a:rPr lang="en-US" sz="20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  <a:ea typeface="+mn-lt"/>
                <a:cs typeface="+mn-lt"/>
              </a:rPr>
              <a:t> </a:t>
            </a: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  <a:ea typeface="+mn-lt"/>
                <a:cs typeface="+mn-lt"/>
              </a:rPr>
              <a:t>of Money</a:t>
            </a:r>
            <a:endParaRPr lang="en-US" sz="3600">
              <a:solidFill>
                <a:srgbClr val="FF0000"/>
              </a:solidFill>
              <a:highlight>
                <a:srgbClr val="000000"/>
              </a:highlight>
              <a:latin typeface="Bookman Old Style"/>
            </a:endParaRPr>
          </a:p>
          <a:p>
            <a:pPr marL="342900" indent="-342900"/>
            <a:endParaRPr lang="en-US" sz="2000">
              <a:solidFill>
                <a:srgbClr val="FFFF00"/>
              </a:solidFill>
              <a:highlight>
                <a:srgbClr val="000000"/>
              </a:highlight>
              <a:latin typeface="Bookman Old Style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Monthly subscription for premium features for individuals, $2 per month.</a:t>
            </a:r>
            <a:endParaRPr lang="en-US" sz="2000">
              <a:highlight>
                <a:srgbClr val="000000"/>
              </a:highlight>
              <a:ea typeface="+mn-lt"/>
              <a:cs typeface="+mn-lt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For enterprise edition, we charge $1 per user/month. If the institution has 2000 members, it will generate $2000 per month. In US alone, there is roughly 5000 universities/colleges and even if 40% universities uses our service, we are estimated to generate $70M per annum. </a:t>
            </a:r>
          </a:p>
          <a:p>
            <a:pPr marL="0" indent="0">
              <a:buNone/>
            </a:pPr>
            <a:endParaRPr lang="en-US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350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8FA95DDF-93CC-4402-AD72-54EC25698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7" r="22748" b="-3"/>
          <a:stretch/>
        </p:blipFill>
        <p:spPr>
          <a:xfrm>
            <a:off x="20" y="10"/>
            <a:ext cx="4313190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0BBB-6B43-471D-A15D-92886B3C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11" y="948906"/>
            <a:ext cx="7562489" cy="37668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  <a:ea typeface="+mn-lt"/>
                <a:cs typeface="+mn-lt"/>
              </a:rPr>
              <a:t>                    </a:t>
            </a:r>
            <a:r>
              <a:rPr lang="en-US" sz="2000">
                <a:solidFill>
                  <a:srgbClr val="FF0000"/>
                </a:solidFill>
                <a:latin typeface="Bookman Old Style"/>
                <a:ea typeface="+mn-lt"/>
                <a:cs typeface="+mn-lt"/>
              </a:rPr>
              <a:t> </a:t>
            </a:r>
            <a:r>
              <a:rPr lang="en-US" sz="3600">
                <a:solidFill>
                  <a:srgbClr val="0070C0"/>
                </a:solidFill>
                <a:latin typeface="Bookman Old Style"/>
                <a:ea typeface="+mn-lt"/>
                <a:cs typeface="+mn-lt"/>
              </a:rPr>
              <a:t>Team Expertise</a:t>
            </a:r>
            <a:endParaRPr lang="en-US" sz="36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00"/>
              </a:solidFill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  <a:ea typeface="+mn-lt"/>
                <a:cs typeface="+mn-lt"/>
              </a:rPr>
              <a:t>Ram Voleti</a:t>
            </a:r>
            <a:r>
              <a:rPr lang="en-US" sz="2000">
                <a:latin typeface="Bookman Old Style"/>
                <a:ea typeface="+mn-lt"/>
                <a:cs typeface="+mn-lt"/>
              </a:rPr>
              <a:t> : Spokesperson and designer of backend database</a:t>
            </a:r>
            <a:endParaRPr lang="en-US"/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Alekhya </a:t>
            </a:r>
            <a:r>
              <a:rPr lang="en-US" sz="2000" err="1">
                <a:solidFill>
                  <a:srgbClr val="FFFF00"/>
                </a:solidFill>
                <a:latin typeface="Bookman Old Style"/>
              </a:rPr>
              <a:t>Nangineni</a:t>
            </a:r>
            <a:r>
              <a:rPr lang="en-US" sz="2000">
                <a:latin typeface="Bookman Old Style"/>
              </a:rPr>
              <a:t>: Deals with UI/UX designing. 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Pranavi Adivi</a:t>
            </a:r>
            <a:r>
              <a:rPr lang="en-US" sz="2000">
                <a:latin typeface="Bookman Old Style"/>
              </a:rPr>
              <a:t> :  Application developer who deals with application testing and deployment .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Nikhila Gonuguntla</a:t>
            </a:r>
            <a:r>
              <a:rPr lang="en-US" sz="2000">
                <a:latin typeface="Bookman Old Style"/>
              </a:rPr>
              <a:t> : Planning, scheduling, identifying key areas and milestones.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Revanth Cherukuri </a:t>
            </a:r>
            <a:r>
              <a:rPr lang="en-US" sz="2000">
                <a:latin typeface="Bookman Old Style"/>
              </a:rPr>
              <a:t>: Logo and title design, functional expertise, and user documentation.</a:t>
            </a:r>
          </a:p>
          <a:p>
            <a:endParaRPr lang="en-US" sz="20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11618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BE7469FE-3FB7-40BB-A9AA-A2A766A5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090" r="8130" b="3"/>
          <a:stretch/>
        </p:blipFill>
        <p:spPr>
          <a:xfrm>
            <a:off x="5334476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4A01-12A4-45EE-9A20-62547CD0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71" y="1164565"/>
            <a:ext cx="4802037" cy="60960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C000"/>
                </a:solidFill>
                <a:highlight>
                  <a:srgbClr val="000000"/>
                </a:highlight>
                <a:latin typeface="Bookman Old Style"/>
              </a:rPr>
              <a:t>Planning and Implementation using Agile methodology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Requirement gathering and identifying key features.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Design User interface and backend database structure.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Development and implementation of features.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Product testing and validation.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Deployment and documentation.</a:t>
            </a:r>
          </a:p>
          <a:p>
            <a:pPr marL="457200" indent="-457200">
              <a:buAutoNum type="arabicPeriod"/>
            </a:pPr>
            <a:endParaRPr lang="en-US" sz="2400">
              <a:highlight>
                <a:srgbClr val="000000"/>
              </a:highlight>
            </a:endParaRPr>
          </a:p>
          <a:p>
            <a:endParaRPr lang="en-US" sz="2400">
              <a:highlight>
                <a:srgbClr val="000000"/>
              </a:highligh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78F-7A45-4405-AC57-A7B50EB2C70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309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1ECC12D-BC9C-49CC-8E5C-7B7DF06314A3}"/>
              </a:ext>
            </a:extLst>
          </p:cNvPr>
          <p:cNvSpPr txBox="1"/>
          <p:nvPr/>
        </p:nvSpPr>
        <p:spPr>
          <a:xfrm rot="-1200000">
            <a:off x="100643" y="2386642"/>
            <a:ext cx="4255696" cy="16821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C000"/>
                </a:solidFill>
                <a:latin typeface="Bookman Old Style"/>
                <a:ea typeface="+mj-ea"/>
                <a:cs typeface="+mj-cs"/>
              </a:rPr>
              <a:t>     </a:t>
            </a:r>
            <a:r>
              <a:rPr lang="en-US" sz="3400" kern="1200">
                <a:solidFill>
                  <a:srgbClr val="FFC000"/>
                </a:solidFill>
                <a:latin typeface="Bookman Old Style"/>
                <a:ea typeface="+mj-ea"/>
                <a:cs typeface="+mj-cs"/>
              </a:rPr>
              <a:t>Tools for development and communications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BD9AC5-6B1B-4617-9CD0-26CD46AAB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258293"/>
              </p:ext>
            </p:extLst>
          </p:nvPr>
        </p:nvGraphicFramePr>
        <p:xfrm>
          <a:off x="5190226" y="249134"/>
          <a:ext cx="6556076" cy="646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6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392120"/>
      </a:dk2>
      <a:lt2>
        <a:srgbClr val="E2E3E8"/>
      </a:lt2>
      <a:accent1>
        <a:srgbClr val="AFA145"/>
      </a:accent1>
      <a:accent2>
        <a:srgbClr val="B1703B"/>
      </a:accent2>
      <a:accent3>
        <a:srgbClr val="C3514D"/>
      </a:accent3>
      <a:accent4>
        <a:srgbClr val="B13B68"/>
      </a:accent4>
      <a:accent5>
        <a:srgbClr val="C34DAB"/>
      </a:accent5>
      <a:accent6>
        <a:srgbClr val="983BB1"/>
      </a:accent6>
      <a:hlink>
        <a:srgbClr val="BF3F90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TornVTI</vt:lpstr>
      <vt:lpstr>GaLa – Live every moment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2021-09-27T18:54:14Z</dcterms:created>
  <dcterms:modified xsi:type="dcterms:W3CDTF">2021-09-30T20:04:09Z</dcterms:modified>
</cp:coreProperties>
</file>